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8" r:id="rId19"/>
    <p:sldId id="264" r:id="rId20"/>
    <p:sldId id="265" r:id="rId21"/>
    <p:sldId id="266" r:id="rId22"/>
    <p:sldId id="267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76" y="-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75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714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93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21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6" y="234923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4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28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02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9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1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2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59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0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63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6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62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10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706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4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38" y="548652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2349219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3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8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2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6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30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0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3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3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0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73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710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89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4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1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8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2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8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59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7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9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415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2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0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314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5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24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704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8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7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704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3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1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8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9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8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03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3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36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41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1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31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55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3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701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3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66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96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9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90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4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6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6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7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7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408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5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307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2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2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97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6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61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86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2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5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1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9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54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02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9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403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97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302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7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1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92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8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55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74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0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8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8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9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0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4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23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97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03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96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1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5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86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8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48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60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90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3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5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82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2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2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9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90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89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9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0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79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9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4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44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4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19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417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86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5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2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2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1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8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7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8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6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3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71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7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31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26" y="2349240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40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316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1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77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9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6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4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82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8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73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5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72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548662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BAC5E-21AD-46BE-9F05-D99BD7B14048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4C3D-CE25-410B-ADD6-458108BB0F41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6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11/27/2021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33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6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11/27/2021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4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3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11/27/2021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11/27/2021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328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9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11/27/2021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32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8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11/27/2021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314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14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11/27/2021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304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0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11/27/2021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9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1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11/27/2021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78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8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11/27/2021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62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BAC5E-21AD-46BE-9F05-D99BD7B1404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11/27/2021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44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944C3D-CE25-410B-ADD6-458108BB0F41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5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417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91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27635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 THUẬT CẤP CỨU VÀ CHUYỂN THƯƠNG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3800" y="81915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1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7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47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1611" y="361973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c.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Băng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ép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29828"/>
            <a:ext cx="5562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pháp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băng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vết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vòng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băng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xiết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tương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đối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chặt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đè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ép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mạnh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phận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tổn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nhanh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chóng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cục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ngưng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chảy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ngoài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4" y="1047751"/>
            <a:ext cx="2295525" cy="342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1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6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37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45074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d.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Băng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chèn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957744"/>
            <a:ext cx="4953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Băng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chèn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kiểu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đè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ép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ấn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mạch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phải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ngón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mà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vật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cứng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tròn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nhẵn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sắc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cạnh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gọi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con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chèn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, con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chèn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đặt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vị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trí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trên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đường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</a:rPr>
              <a:t>mạch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418" y="1123963"/>
            <a:ext cx="3205582" cy="323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110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5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26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648" y="316346"/>
            <a:ext cx="25146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e.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Băng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nút</a:t>
            </a:r>
            <a:endParaRPr lang="en-US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806555"/>
            <a:ext cx="4953000" cy="368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Băng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nút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băng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ép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dùng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thêm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bấc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diệt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khuẩn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nhét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chặt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miệng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vết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nút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Nút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càng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chặt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tăng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sức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đè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ép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mạch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càng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tốt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999368"/>
            <a:ext cx="2298700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221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415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89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441127"/>
            <a:ext cx="60198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I.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CẦM MÁU TẠM THỜI </a:t>
            </a:r>
            <a:endParaRPr lang="vi-VN" sz="3200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438" y="1054372"/>
            <a:ext cx="62484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Mục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đích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590899"/>
            <a:ext cx="495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Nhanh chóng làm ngừng chảy máu bằng các biện pháp đơn giản.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Hạn chế đến mức thấp nhất sự mất máu.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Góp phần cứu sống nạn nhân, tránh các tai biến nguy hiểm.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52" y="762876"/>
            <a:ext cx="2370010" cy="190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52" y="2663217"/>
            <a:ext cx="2366962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749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41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86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471455"/>
            <a:ext cx="58674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Nguyên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tắc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cầm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tạm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thời</a:t>
            </a:r>
            <a:endParaRPr lang="en-US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034186"/>
            <a:ext cx="5410200" cy="3180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Khẩn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trương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nhanh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</a:t>
            </a:r>
            <a:r>
              <a:rPr lang="vi-VN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ó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ngừng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chảy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vi-VN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xử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lý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chỉ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tính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chất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vết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vi-VN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qui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kỹ</a:t>
            </a:r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thuật</a:t>
            </a:r>
            <a:r>
              <a:rPr lang="vi-VN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00776"/>
            <a:ext cx="2667000" cy="352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6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98" y="147368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82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359627"/>
            <a:ext cx="54864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3.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Phân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biệt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loại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chảy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endParaRPr lang="en-US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018327"/>
            <a:ext cx="7162800" cy="381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Chảy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mao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mạch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đỏ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thẫm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thấm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vết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ít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Chảy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tĩnh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mạch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nhỏ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đỏ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thẫm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chảy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rỉ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vết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Chảy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mạch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đỏ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tươi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chảy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tia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41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40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77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47715"/>
            <a:ext cx="7315200" cy="418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3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97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71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1129"/>
            <a:ext cx="5638800" cy="439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3258" y="1733597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5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9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64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61950"/>
            <a:ext cx="6629400" cy="65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4.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biện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pháp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cầm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tạm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thời</a:t>
            </a:r>
            <a:endParaRPr lang="en-US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123950"/>
            <a:ext cx="35015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Ấn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mạch</a:t>
            </a:r>
            <a:endParaRPr lang="en-US" sz="2800" b="1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b.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Gấp</a:t>
            </a:r>
            <a:r>
              <a:rPr lang="en-US" sz="2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chi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tối</a:t>
            </a:r>
            <a:r>
              <a:rPr lang="en-US" sz="2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đa</a:t>
            </a:r>
            <a:endParaRPr lang="en-US" sz="2800" b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c.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Băng</a:t>
            </a:r>
            <a:r>
              <a:rPr lang="en-US" sz="2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ép</a:t>
            </a:r>
            <a:endParaRPr lang="en-US" sz="2800" b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d.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Băng</a:t>
            </a:r>
            <a:r>
              <a:rPr lang="en-US" sz="2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chèn</a:t>
            </a:r>
            <a:endParaRPr lang="en-US" sz="2800" b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e.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Băng</a:t>
            </a:r>
            <a:r>
              <a:rPr lang="en-US" sz="2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nút</a:t>
            </a:r>
            <a:endParaRPr lang="en-US" sz="2800" b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f.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Ga</a:t>
            </a:r>
            <a:r>
              <a:rPr lang="en-US" sz="28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/>
                <a:cs typeface="Times New Roman"/>
              </a:rPr>
              <a:t>rô</a:t>
            </a:r>
            <a:endParaRPr lang="en-US" sz="2800" b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lang="en-US" sz="2800" b="1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11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9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64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532422"/>
            <a:ext cx="350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a.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Ấn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mạch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004" y="1122662"/>
            <a:ext cx="51054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Dùng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ngón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tay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ngón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hoặc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ngón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khác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ấn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đè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mạch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mạch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ép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chặt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ngón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tay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ấn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nền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xương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ngừng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chảy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ngay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tức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khắc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Ấn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đọng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mạch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tác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cầm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nhanh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ít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gây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đau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không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gây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tai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biến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nguy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hiểm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thương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nhưng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đòi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hỏi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phải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nắm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chắc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kiến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thức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giải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phẩu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mạch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22" y="1020599"/>
            <a:ext cx="2875128" cy="337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477000" y="1360553"/>
            <a:ext cx="533400" cy="2968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67400" y="1020596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324600" y="2266950"/>
            <a:ext cx="304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41822" y="2469490"/>
            <a:ext cx="68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467600" y="1581150"/>
            <a:ext cx="5334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01000" y="1189640"/>
            <a:ext cx="68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Độngmạch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đòn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934200" y="2724190"/>
            <a:ext cx="914400" cy="8225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64704" y="33762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620000" y="2038350"/>
            <a:ext cx="4572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01000" y="2457473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nách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841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  <p:bldP spid="2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33382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1400" dirty="0">
                <a:solidFill>
                  <a:srgbClr val="FF0000"/>
                </a:solidFill>
              </a:rPr>
              <a:t> THPT PHÚ HÒA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4835756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endParaRPr lang="en-US" sz="1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444878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b.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Gấp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chi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tối</a:t>
            </a: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đa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091" y="903521"/>
            <a:ext cx="4457700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Gấp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chi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tối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đa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biện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pháp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đơn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giản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mọi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chi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gấp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mạch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cũng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gấp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đè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ép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bởi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khối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cơ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bao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quanh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máu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ngưng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chảy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80" y="318714"/>
            <a:ext cx="3162020" cy="237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79" y="2800351"/>
            <a:ext cx="327025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36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651</Words>
  <Application>Microsoft Office PowerPoint</Application>
  <PresentationFormat>On-screen Show (16:9)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Slipstream</vt:lpstr>
      <vt:lpstr>1_Slipstream</vt:lpstr>
      <vt:lpstr>2_Slipstream</vt:lpstr>
      <vt:lpstr>3_Slipstream</vt:lpstr>
      <vt:lpstr>4_Slipstream</vt:lpstr>
      <vt:lpstr>5_Slipstream</vt:lpstr>
      <vt:lpstr>6_Slipstream</vt:lpstr>
      <vt:lpstr>7_Slipstream</vt:lpstr>
      <vt:lpstr>8_Slipstream</vt:lpstr>
      <vt:lpstr>9_Slipstream</vt:lpstr>
      <vt:lpstr>10_Slipstream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HAI</dc:creator>
  <cp:lastModifiedBy>THANH HAI</cp:lastModifiedBy>
  <cp:revision>5</cp:revision>
  <dcterms:created xsi:type="dcterms:W3CDTF">2021-11-24T02:42:36Z</dcterms:created>
  <dcterms:modified xsi:type="dcterms:W3CDTF">2021-11-27T01:40:03Z</dcterms:modified>
</cp:coreProperties>
</file>